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9%87%D9%88%D8%B1_%D8%A3%D9%85_%D8%A7%D9%84%D8%A8%D9%86%D9%8A" TargetMode="External"/><Relationship Id="rId2" Type="http://schemas.openxmlformats.org/officeDocument/2006/relationships/hyperlink" Target="https://ar.wikipedia.org/w/index.php?title=%D9%87%D9%88%D8%B1_%D9%83%D8%B1%D9%85%D8%A9_%D8%B9%D9%84%D9%8A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.wikipedia.org/wiki/%D8%A3%D9%87%D9%88%D8%A7%D8%B1_%D8%A7%D9%84%D9%82%D8%B1%D9%86%D8%A9" TargetMode="External"/><Relationship Id="rId5" Type="http://schemas.openxmlformats.org/officeDocument/2006/relationships/hyperlink" Target="https://ar.wikipedia.org/wiki/%D9%87%D9%88%D8%B1_%D8%A7%D9%84%D8%AD%D9%88%D9%8A%D8%B2%D8%A9" TargetMode="External"/><Relationship Id="rId4" Type="http://schemas.openxmlformats.org/officeDocument/2006/relationships/hyperlink" Target="https://ar.wikipedia.org/wiki/%D8%A7%D9%84%D8%A3%D9%87%D9%88%D8%A7%D8%B1_%D8%A7%D9%84%D9%88%D8%B3%D8%B7%D9%8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9%87%D9%88%D8%B1_%D8%A7%D9%84%D8%AF%D9%84%D9%85%D8%AC" TargetMode="External"/><Relationship Id="rId2" Type="http://schemas.openxmlformats.org/officeDocument/2006/relationships/hyperlink" Target="https://ar.wikipedia.org/wiki/%D9%87%D9%88%D8%B1_%D8%A7%D9%84%D8%B4%D9%88%D9%8A%D8%AC%D8%A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.wikipedia.org/wiki/%D9%87%D9%88%D8%B1_%D8%B9%D9%81%D9%83" TargetMode="External"/><Relationship Id="rId5" Type="http://schemas.openxmlformats.org/officeDocument/2006/relationships/hyperlink" Target="https://ar.wikipedia.org/wiki/%D9%87%D9%88%D8%B1_%D8%A7%D8%A8%D9%86_%D9%86%D8%AC%D9%85" TargetMode="External"/><Relationship Id="rId4" Type="http://schemas.openxmlformats.org/officeDocument/2006/relationships/hyperlink" Target="https://ar.wikipedia.org/w/index.php?title=%D8%A3%D9%87%D9%88%D8%A7%D8%B1_%D8%A7%D9%84%D8%B4%D8%A7%D9%85%D9%8A%D8%A9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9%87%D9%88%D8%B1_%D8%A3%D8%A8%D9%8A_%D8%AF%D8%A8%D8%B3" TargetMode="External"/><Relationship Id="rId2" Type="http://schemas.openxmlformats.org/officeDocument/2006/relationships/hyperlink" Target="https://ar.wikipedia.org/wiki/%D9%87%D9%88%D8%B1_%D8%A7%D8%A8%D9%86_%D9%86%D8%AC%D9%8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.wikipedia.org/wiki/%D9%87%D9%88%D8%B1_%D8%A7%D9%84%D8%B4%D9%86%D8%A7%D9%81%D9%8A%D8%A9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ar.wikipedia.org/wiki/%D9%87%D9%88%D8%B1_%D8%A7%D9%84%D8%B9%D8%AF%D9%84" TargetMode="External"/><Relationship Id="rId3" Type="http://schemas.openxmlformats.org/officeDocument/2006/relationships/hyperlink" Target="https://ar.wikipedia.org/wiki/%D8%A3%D9%87%D9%88%D8%A7%D8%B1_%D8%A7%D9%84%D8%AC%D8%A8%D8%A7%D9%8A%D8%B4" TargetMode="External"/><Relationship Id="rId7" Type="http://schemas.openxmlformats.org/officeDocument/2006/relationships/hyperlink" Target="https://ar.wikipedia.org/wiki/%D9%87%D9%88%D8%B1_%D8%A3%D8%A8%D9%88_%D8%B2%D8%B1%D9%83" TargetMode="External"/><Relationship Id="rId2" Type="http://schemas.openxmlformats.org/officeDocument/2006/relationships/hyperlink" Target="https://ar.wikipedia.org/wiki/%D9%87%D9%88%D8%B1_%D8%A7%D9%84%D8%AD%D9%85%D8%A7%D8%B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.wikipedia.org/wiki/%D9%87%D9%88%D8%B1_%D8%A7%D9%84%D8%B3%D9%86%D8%A7%D9%81" TargetMode="External"/><Relationship Id="rId5" Type="http://schemas.openxmlformats.org/officeDocument/2006/relationships/hyperlink" Target="https://ar.wikipedia.org/wiki/%D8%A3%D9%87%D9%88%D8%A7%D8%B1_%D8%A7%D9%84%D9%82%D8%B1%D9%86%D8%A9" TargetMode="External"/><Relationship Id="rId10" Type="http://schemas.openxmlformats.org/officeDocument/2006/relationships/hyperlink" Target="https://ar.wikipedia.org/wiki/%D9%87%D9%88%D8%B1_%D8%BA%D9%85%D9%88%D9%83%D8%A9" TargetMode="External"/><Relationship Id="rId4" Type="http://schemas.openxmlformats.org/officeDocument/2006/relationships/hyperlink" Target="https://ar.wikipedia.org/wiki/%D8%A7%D9%84%D8%A3%D9%87%D9%88%D8%A7%D8%B1_%D8%A7%D9%84%D9%88%D8%B3%D8%B7%D9%89" TargetMode="External"/><Relationship Id="rId9" Type="http://schemas.openxmlformats.org/officeDocument/2006/relationships/hyperlink" Target="https://ar.wikipedia.org/wiki/%D8%A3%D9%87%D9%88%D8%A7%D8%B1_%D8%A7%D9%84%D9%81%D9%87%D9%88%D8%A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smtClean="0"/>
              <a:t>اهم </a:t>
            </a:r>
            <a:r>
              <a:rPr lang="ar-IQ" smtClean="0"/>
              <a:t>اسماء الاهوار </a:t>
            </a:r>
            <a:r>
              <a:rPr lang="ar-IQ" dirty="0" smtClean="0"/>
              <a:t>في العراق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SA" sz="2000" b="1" dirty="0"/>
              <a:t>أهوار محافظة </a:t>
            </a:r>
            <a:r>
              <a:rPr lang="ar-SA" sz="2000" b="1" dirty="0" smtClean="0"/>
              <a:t>البصرة</a:t>
            </a:r>
            <a:endParaRPr lang="en-US" sz="2000" b="1" dirty="0"/>
          </a:p>
          <a:p>
            <a:pPr lvl="0" algn="r" rtl="1">
              <a:lnSpc>
                <a:spcPct val="150000"/>
              </a:lnSpc>
            </a:pPr>
            <a:r>
              <a:rPr lang="ar-SA" sz="2000" b="1" u="sng" dirty="0">
                <a:hlinkClick r:id="rId2" tooltip="هور كرمة علي (الصفحة غير موجودة)"/>
              </a:rPr>
              <a:t>هور كرمة علي</a:t>
            </a:r>
            <a:endParaRPr lang="en-US" sz="2000" b="1" dirty="0"/>
          </a:p>
          <a:p>
            <a:pPr lvl="0" algn="r" rtl="1">
              <a:lnSpc>
                <a:spcPct val="150000"/>
              </a:lnSpc>
            </a:pPr>
            <a:r>
              <a:rPr lang="ar-SA" sz="2000" b="1" u="sng" dirty="0">
                <a:hlinkClick r:id="rId3" tooltip="هور أم البني"/>
              </a:rPr>
              <a:t>هور أم البني</a:t>
            </a:r>
            <a:endParaRPr lang="en-US" sz="2000" b="1" dirty="0"/>
          </a:p>
          <a:p>
            <a:pPr lvl="0" algn="r" rtl="1">
              <a:lnSpc>
                <a:spcPct val="150000"/>
              </a:lnSpc>
            </a:pPr>
            <a:r>
              <a:rPr lang="ar-SA" sz="2000" b="1" u="sng" dirty="0">
                <a:hlinkClick r:id="rId4" tooltip="الأهوار الوسطى"/>
              </a:rPr>
              <a:t>الأهوار الوسطى</a:t>
            </a:r>
            <a:r>
              <a:rPr lang="en-US" sz="2000" b="1" dirty="0"/>
              <a:t> (</a:t>
            </a:r>
            <a:r>
              <a:rPr lang="ar-SA" sz="2000" b="1" dirty="0"/>
              <a:t>مشترك مع ميسان وذي </a:t>
            </a:r>
            <a:r>
              <a:rPr lang="ar-SA" sz="2000" b="1" dirty="0" smtClean="0"/>
              <a:t>قار</a:t>
            </a:r>
            <a:endParaRPr lang="en-US" sz="2000" b="1" dirty="0"/>
          </a:p>
          <a:p>
            <a:pPr lvl="0" algn="r" rtl="1">
              <a:lnSpc>
                <a:spcPct val="150000"/>
              </a:lnSpc>
            </a:pPr>
            <a:r>
              <a:rPr lang="ar-SA" sz="2000" b="1" u="sng" dirty="0">
                <a:hlinkClick r:id="rId5" tooltip="هور الحويزة"/>
              </a:rPr>
              <a:t>هور الحويزة</a:t>
            </a:r>
            <a:r>
              <a:rPr lang="en-US" sz="2000" b="1" dirty="0"/>
              <a:t> (</a:t>
            </a:r>
            <a:r>
              <a:rPr lang="ar-SA" sz="2000" b="1" dirty="0"/>
              <a:t>مشترك مع </a:t>
            </a:r>
            <a:r>
              <a:rPr lang="ar-SA" sz="2000" b="1" dirty="0" smtClean="0"/>
              <a:t>ميسان</a:t>
            </a:r>
            <a:endParaRPr lang="en-US" sz="2000" b="1" dirty="0"/>
          </a:p>
          <a:p>
            <a:pPr algn="r" rtl="1">
              <a:lnSpc>
                <a:spcPct val="150000"/>
              </a:lnSpc>
            </a:pPr>
            <a:r>
              <a:rPr lang="ar-SA" sz="2000" b="1" u="sng" dirty="0">
                <a:hlinkClick r:id="rId6" tooltip="أهوار القرنة"/>
              </a:rPr>
              <a:t>أهوار القرنة</a:t>
            </a:r>
            <a:r>
              <a:rPr lang="en-US" sz="2000" b="1" dirty="0"/>
              <a:t> (</a:t>
            </a:r>
            <a:r>
              <a:rPr lang="ar-SA" sz="2000" b="1" dirty="0"/>
              <a:t>مشترك مع ذي قار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4030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ar-SA" sz="1900" b="1" dirty="0"/>
              <a:t>هوار محافظة </a:t>
            </a:r>
            <a:r>
              <a:rPr lang="ar-SA" sz="1900" b="1" dirty="0" smtClean="0"/>
              <a:t>واسط</a:t>
            </a:r>
            <a:endParaRPr lang="en-US" sz="1900" b="1" dirty="0"/>
          </a:p>
          <a:p>
            <a:pPr lvl="0" algn="r" rtl="1">
              <a:lnSpc>
                <a:spcPct val="150000"/>
              </a:lnSpc>
            </a:pPr>
            <a:r>
              <a:rPr lang="ar-SA" sz="1900" b="1" u="sng" dirty="0">
                <a:hlinkClick r:id="rId2" tooltip="هور الشويجة"/>
              </a:rPr>
              <a:t>هور الشويجة</a:t>
            </a:r>
            <a:endParaRPr lang="en-US" sz="1900" b="1" dirty="0"/>
          </a:p>
          <a:p>
            <a:pPr lvl="0" algn="r" rtl="1">
              <a:lnSpc>
                <a:spcPct val="150000"/>
              </a:lnSpc>
            </a:pPr>
            <a:r>
              <a:rPr lang="ar-SA" sz="1900" b="1" u="sng" dirty="0">
                <a:hlinkClick r:id="rId3" tooltip="هور الدلمج"/>
              </a:rPr>
              <a:t>هور الدلمج</a:t>
            </a:r>
            <a:r>
              <a:rPr lang="en-US" sz="1900" b="1" dirty="0"/>
              <a:t> (</a:t>
            </a:r>
            <a:r>
              <a:rPr lang="ar-SA" sz="1900" b="1" dirty="0"/>
              <a:t>مشترك مع </a:t>
            </a:r>
            <a:r>
              <a:rPr lang="ar-SA" sz="1900" b="1" dirty="0" smtClean="0"/>
              <a:t>القادسية</a:t>
            </a:r>
            <a:endParaRPr lang="en-US" sz="1900" b="1" dirty="0"/>
          </a:p>
          <a:p>
            <a:pPr algn="r" rtl="1">
              <a:lnSpc>
                <a:spcPct val="150000"/>
              </a:lnSpc>
            </a:pPr>
            <a:r>
              <a:rPr lang="ar-SA" sz="1900" b="1" dirty="0"/>
              <a:t>أهوار محافظة </a:t>
            </a:r>
            <a:r>
              <a:rPr lang="ar-SA" sz="1900" b="1" dirty="0" smtClean="0"/>
              <a:t>الديوانية</a:t>
            </a:r>
            <a:endParaRPr lang="en-US" sz="1900" b="1" dirty="0"/>
          </a:p>
          <a:p>
            <a:pPr lvl="0" algn="r" rtl="1">
              <a:lnSpc>
                <a:spcPct val="150000"/>
              </a:lnSpc>
            </a:pPr>
            <a:r>
              <a:rPr lang="ar-SA" sz="1900" b="1" u="sng" dirty="0">
                <a:hlinkClick r:id="rId4" tooltip="أهوار الشامية (الصفحة غير موجودة)"/>
              </a:rPr>
              <a:t>أهوار الشامية</a:t>
            </a:r>
            <a:endParaRPr lang="en-US" sz="1900" b="1" dirty="0"/>
          </a:p>
          <a:p>
            <a:pPr lvl="0" algn="r" rtl="1">
              <a:lnSpc>
                <a:spcPct val="150000"/>
              </a:lnSpc>
            </a:pPr>
            <a:r>
              <a:rPr lang="ar-SA" sz="1900" b="1" u="sng" dirty="0">
                <a:hlinkClick r:id="rId5" tooltip="هور ابن نجم"/>
              </a:rPr>
              <a:t>هور ابن نجم</a:t>
            </a:r>
            <a:r>
              <a:rPr lang="en-US" sz="1900" b="1" dirty="0"/>
              <a:t> (</a:t>
            </a:r>
            <a:r>
              <a:rPr lang="ar-SA" sz="1900" b="1" dirty="0"/>
              <a:t>مشترك مع النجف </a:t>
            </a:r>
            <a:r>
              <a:rPr lang="ar-SA" sz="1900" b="1" dirty="0" smtClean="0"/>
              <a:t>وبابل</a:t>
            </a:r>
            <a:endParaRPr lang="en-US" sz="1900" b="1" dirty="0"/>
          </a:p>
          <a:p>
            <a:pPr lvl="0" algn="r" rtl="1">
              <a:lnSpc>
                <a:spcPct val="150000"/>
              </a:lnSpc>
            </a:pPr>
            <a:r>
              <a:rPr lang="ar-SA" sz="1900" b="1" u="sng" dirty="0">
                <a:hlinkClick r:id="rId6" tooltip="هور عفك"/>
              </a:rPr>
              <a:t>هور عفك</a:t>
            </a:r>
            <a:endParaRPr lang="en-US" sz="1900" b="1" dirty="0"/>
          </a:p>
          <a:p>
            <a:pPr lvl="0" algn="r" rtl="1">
              <a:lnSpc>
                <a:spcPct val="150000"/>
              </a:lnSpc>
            </a:pPr>
            <a:r>
              <a:rPr lang="ar-SA" sz="1900" b="1" u="sng" dirty="0">
                <a:hlinkClick r:id="rId3" tooltip="هور الدلمج"/>
              </a:rPr>
              <a:t>هور الدلمج</a:t>
            </a:r>
            <a:r>
              <a:rPr lang="en-US" sz="1900" b="1" dirty="0"/>
              <a:t> (</a:t>
            </a:r>
            <a:r>
              <a:rPr lang="ar-SA" sz="1900" b="1" dirty="0"/>
              <a:t>مشترك مع </a:t>
            </a:r>
            <a:r>
              <a:rPr lang="ar-SA" sz="1900" b="1" dirty="0" smtClean="0"/>
              <a:t>واسط</a:t>
            </a:r>
            <a:endParaRPr lang="en-US" sz="1900" b="1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19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ar-SA" sz="1600" b="1" dirty="0"/>
              <a:t>أهوار محافظة </a:t>
            </a:r>
            <a:r>
              <a:rPr lang="ar-SA" sz="1600" b="1" dirty="0" smtClean="0"/>
              <a:t>باب</a:t>
            </a:r>
            <a:r>
              <a:rPr lang="ar-IQ" sz="1600" b="1" dirty="0" smtClean="0"/>
              <a:t>ل</a:t>
            </a:r>
            <a:endParaRPr lang="en-US" sz="1600" b="1" dirty="0"/>
          </a:p>
          <a:p>
            <a:pPr lvl="0" algn="r" rtl="1">
              <a:lnSpc>
                <a:spcPct val="200000"/>
              </a:lnSpc>
            </a:pPr>
            <a:r>
              <a:rPr lang="ar-SA" sz="1600" b="1" u="sng" dirty="0">
                <a:hlinkClick r:id="rId2" tooltip="هور ابن نجم"/>
              </a:rPr>
              <a:t>هور ابن نجم</a:t>
            </a:r>
            <a:r>
              <a:rPr lang="en-US" sz="1600" b="1" dirty="0"/>
              <a:t> (</a:t>
            </a:r>
            <a:r>
              <a:rPr lang="ar-SA" sz="1600" b="1" dirty="0"/>
              <a:t>مشترك مع النجف </a:t>
            </a:r>
            <a:r>
              <a:rPr lang="ar-SA" sz="1600" b="1" dirty="0" smtClean="0"/>
              <a:t>والقادسية</a:t>
            </a:r>
            <a:endParaRPr lang="en-US" sz="1600" b="1" dirty="0"/>
          </a:p>
          <a:p>
            <a:pPr algn="r" rtl="1">
              <a:lnSpc>
                <a:spcPct val="200000"/>
              </a:lnSpc>
            </a:pPr>
            <a:r>
              <a:rPr lang="ar-SA" sz="1600" b="1" dirty="0"/>
              <a:t>أهوار محافظة </a:t>
            </a:r>
            <a:r>
              <a:rPr lang="ar-SA" sz="1600" b="1" dirty="0" smtClean="0"/>
              <a:t>كربلاء</a:t>
            </a:r>
            <a:endParaRPr lang="en-US" sz="1600" b="1" dirty="0"/>
          </a:p>
          <a:p>
            <a:pPr lvl="0" algn="r" rtl="1">
              <a:lnSpc>
                <a:spcPct val="200000"/>
              </a:lnSpc>
            </a:pPr>
            <a:r>
              <a:rPr lang="ar-SA" sz="1600" b="1" u="sng" dirty="0">
                <a:hlinkClick r:id="rId3" tooltip="هور أبي دبس"/>
              </a:rPr>
              <a:t>هور أبي دبس</a:t>
            </a:r>
            <a:endParaRPr lang="en-US" sz="1600" b="1" dirty="0"/>
          </a:p>
          <a:p>
            <a:pPr lvl="0" algn="r" rtl="1">
              <a:lnSpc>
                <a:spcPct val="200000"/>
              </a:lnSpc>
            </a:pPr>
            <a:r>
              <a:rPr lang="ar-SA" sz="1600" b="1" u="sng" dirty="0">
                <a:hlinkClick r:id="rId4" tooltip="هور الشنافية"/>
              </a:rPr>
              <a:t>هور الشنافية</a:t>
            </a:r>
            <a:endParaRPr lang="en-US" sz="1600" b="1" dirty="0"/>
          </a:p>
          <a:p>
            <a:pPr algn="r" rtl="1">
              <a:lnSpc>
                <a:spcPct val="200000"/>
              </a:lnSpc>
            </a:pPr>
            <a:r>
              <a:rPr lang="ar-SA" sz="1600" b="1" dirty="0"/>
              <a:t>أهوار محافظة </a:t>
            </a:r>
            <a:r>
              <a:rPr lang="ar-SA" sz="1600" b="1" dirty="0" smtClean="0"/>
              <a:t>النجف</a:t>
            </a:r>
            <a:endParaRPr lang="en-US" sz="1600" b="1" dirty="0"/>
          </a:p>
          <a:p>
            <a:pPr algn="r" rtl="1">
              <a:lnSpc>
                <a:spcPct val="200000"/>
              </a:lnSpc>
            </a:pPr>
            <a:r>
              <a:rPr lang="ar-SA" sz="1600" b="1" u="sng" dirty="0">
                <a:hlinkClick r:id="rId2" tooltip="هور ابن نجم"/>
              </a:rPr>
              <a:t>هور ابن نجم</a:t>
            </a:r>
            <a:r>
              <a:rPr lang="en-US" sz="1600" b="1" dirty="0"/>
              <a:t> (</a:t>
            </a:r>
            <a:r>
              <a:rPr lang="ar-SA" sz="1600" b="1" dirty="0"/>
              <a:t>مشترك مع القادسية وبابل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43229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lnSpc>
                <a:spcPct val="110000"/>
              </a:lnSpc>
            </a:pPr>
            <a:r>
              <a:rPr lang="ar-SA" b="1" dirty="0">
                <a:solidFill>
                  <a:schemeClr val="tx1"/>
                </a:solidFill>
              </a:rPr>
              <a:t>أهوار محافظة ذي </a:t>
            </a:r>
            <a:r>
              <a:rPr lang="ar-SA" b="1" dirty="0" smtClean="0">
                <a:solidFill>
                  <a:schemeClr val="tx1"/>
                </a:solidFill>
              </a:rPr>
              <a:t>قار</a:t>
            </a:r>
            <a:endParaRPr lang="en-US" b="1" dirty="0">
              <a:solidFill>
                <a:schemeClr val="tx1"/>
              </a:solidFill>
            </a:endParaRPr>
          </a:p>
          <a:p>
            <a:pPr lvl="0" algn="r" rtl="1">
              <a:lnSpc>
                <a:spcPct val="110000"/>
              </a:lnSpc>
            </a:pPr>
            <a:r>
              <a:rPr lang="ar-SA" b="1" u="sng" dirty="0">
                <a:solidFill>
                  <a:schemeClr val="tx1"/>
                </a:solidFill>
                <a:hlinkClick r:id="rId2" tooltip="هور الحمار"/>
              </a:rPr>
              <a:t>هور الحمار</a:t>
            </a:r>
            <a:endParaRPr lang="en-US" b="1" dirty="0">
              <a:solidFill>
                <a:schemeClr val="tx1"/>
              </a:solidFill>
            </a:endParaRPr>
          </a:p>
          <a:p>
            <a:pPr lvl="0" algn="r" rtl="1">
              <a:lnSpc>
                <a:spcPct val="110000"/>
              </a:lnSpc>
            </a:pPr>
            <a:r>
              <a:rPr lang="ar-SA" b="1" u="sng" dirty="0">
                <a:solidFill>
                  <a:schemeClr val="tx1"/>
                </a:solidFill>
                <a:hlinkClick r:id="rId3" tooltip="أهوار الجبايش"/>
              </a:rPr>
              <a:t>أهوار الجبايش</a:t>
            </a:r>
            <a:endParaRPr lang="en-US" b="1" dirty="0">
              <a:solidFill>
                <a:schemeClr val="tx1"/>
              </a:solidFill>
            </a:endParaRPr>
          </a:p>
          <a:p>
            <a:pPr lvl="0" algn="r" rtl="1">
              <a:lnSpc>
                <a:spcPct val="110000"/>
              </a:lnSpc>
            </a:pPr>
            <a:r>
              <a:rPr lang="ar-SA" b="1" u="sng" dirty="0">
                <a:solidFill>
                  <a:schemeClr val="tx1"/>
                </a:solidFill>
                <a:hlinkClick r:id="rId4" tooltip="الأهوار الوسطى"/>
              </a:rPr>
              <a:t>الأهوار الوسطى</a:t>
            </a:r>
            <a:r>
              <a:rPr lang="en-US" b="1" dirty="0">
                <a:solidFill>
                  <a:schemeClr val="tx1"/>
                </a:solidFill>
              </a:rPr>
              <a:t> (</a:t>
            </a:r>
            <a:r>
              <a:rPr lang="ar-SA" b="1" dirty="0">
                <a:solidFill>
                  <a:schemeClr val="tx1"/>
                </a:solidFill>
              </a:rPr>
              <a:t>مشترك مع ميسان </a:t>
            </a:r>
            <a:r>
              <a:rPr lang="ar-SA" b="1" dirty="0" smtClean="0">
                <a:solidFill>
                  <a:schemeClr val="tx1"/>
                </a:solidFill>
              </a:rPr>
              <a:t>والبصرة</a:t>
            </a:r>
            <a:endParaRPr lang="en-US" b="1" dirty="0">
              <a:solidFill>
                <a:schemeClr val="tx1"/>
              </a:solidFill>
            </a:endParaRPr>
          </a:p>
          <a:p>
            <a:pPr lvl="0" algn="r" rtl="1">
              <a:lnSpc>
                <a:spcPct val="110000"/>
              </a:lnSpc>
            </a:pPr>
            <a:r>
              <a:rPr lang="ar-SA" b="1" u="sng" dirty="0">
                <a:solidFill>
                  <a:schemeClr val="tx1"/>
                </a:solidFill>
                <a:hlinkClick r:id="rId5" tooltip="أهوار القرنة"/>
              </a:rPr>
              <a:t>أهوار القرنة</a:t>
            </a:r>
            <a:r>
              <a:rPr lang="en-US" b="1" dirty="0">
                <a:solidFill>
                  <a:schemeClr val="tx1"/>
                </a:solidFill>
              </a:rPr>
              <a:t> (</a:t>
            </a:r>
            <a:r>
              <a:rPr lang="ar-SA" b="1" dirty="0">
                <a:solidFill>
                  <a:schemeClr val="tx1"/>
                </a:solidFill>
              </a:rPr>
              <a:t>مشترك </a:t>
            </a:r>
            <a:r>
              <a:rPr lang="ar-SA" b="1">
                <a:solidFill>
                  <a:schemeClr val="tx1"/>
                </a:solidFill>
              </a:rPr>
              <a:t>مع </a:t>
            </a:r>
            <a:r>
              <a:rPr lang="ar-SA" b="1" smtClean="0">
                <a:solidFill>
                  <a:schemeClr val="tx1"/>
                </a:solidFill>
              </a:rPr>
              <a:t>البصرة</a:t>
            </a:r>
            <a:endParaRPr lang="en-US" b="1" dirty="0">
              <a:solidFill>
                <a:schemeClr val="tx1"/>
              </a:solidFill>
            </a:endParaRPr>
          </a:p>
          <a:p>
            <a:pPr lvl="0" algn="r" rtl="1">
              <a:lnSpc>
                <a:spcPct val="110000"/>
              </a:lnSpc>
            </a:pPr>
            <a:r>
              <a:rPr lang="ar-SA" b="1" u="sng" dirty="0">
                <a:solidFill>
                  <a:schemeClr val="tx1"/>
                </a:solidFill>
                <a:hlinkClick r:id="rId6" tooltip="هور السناف"/>
              </a:rPr>
              <a:t>هور السناف</a:t>
            </a:r>
            <a:endParaRPr lang="en-US" b="1" dirty="0">
              <a:solidFill>
                <a:schemeClr val="tx1"/>
              </a:solidFill>
            </a:endParaRPr>
          </a:p>
          <a:p>
            <a:pPr lvl="0" algn="r" rtl="1">
              <a:lnSpc>
                <a:spcPct val="110000"/>
              </a:lnSpc>
            </a:pPr>
            <a:r>
              <a:rPr lang="ar-SA" b="1" u="sng" dirty="0">
                <a:solidFill>
                  <a:schemeClr val="tx1"/>
                </a:solidFill>
                <a:hlinkClick r:id="rId7" tooltip="هور أبو زرك"/>
              </a:rPr>
              <a:t>هور أبو زرك</a:t>
            </a:r>
            <a:endParaRPr lang="en-US" b="1" dirty="0">
              <a:solidFill>
                <a:schemeClr val="tx1"/>
              </a:solidFill>
            </a:endParaRPr>
          </a:p>
          <a:p>
            <a:pPr lvl="0" algn="r" rtl="1">
              <a:lnSpc>
                <a:spcPct val="110000"/>
              </a:lnSpc>
            </a:pPr>
            <a:r>
              <a:rPr lang="ar-SA" b="1" u="sng" dirty="0">
                <a:solidFill>
                  <a:schemeClr val="tx1"/>
                </a:solidFill>
                <a:hlinkClick r:id="rId8" tooltip="هور العدل"/>
              </a:rPr>
              <a:t>هور العدل</a:t>
            </a:r>
            <a:endParaRPr lang="en-US" b="1" dirty="0">
              <a:solidFill>
                <a:schemeClr val="tx1"/>
              </a:solidFill>
            </a:endParaRPr>
          </a:p>
          <a:p>
            <a:pPr lvl="0" algn="r" rtl="1">
              <a:lnSpc>
                <a:spcPct val="110000"/>
              </a:lnSpc>
            </a:pPr>
            <a:r>
              <a:rPr lang="ar-SA" b="1" u="sng" dirty="0">
                <a:solidFill>
                  <a:schemeClr val="tx1"/>
                </a:solidFill>
                <a:hlinkClick r:id="rId9" tooltip="أهوار الفهود"/>
              </a:rPr>
              <a:t>أهوار الفهود</a:t>
            </a:r>
            <a:endParaRPr lang="en-US" b="1" dirty="0">
              <a:solidFill>
                <a:schemeClr val="tx1"/>
              </a:solidFill>
            </a:endParaRPr>
          </a:p>
          <a:p>
            <a:pPr lvl="0" algn="r" rtl="1">
              <a:lnSpc>
                <a:spcPct val="110000"/>
              </a:lnSpc>
            </a:pPr>
            <a:r>
              <a:rPr lang="ar-SA" b="1" u="sng" dirty="0">
                <a:solidFill>
                  <a:schemeClr val="tx1"/>
                </a:solidFill>
                <a:hlinkClick r:id="rId10" tooltip="هور غموكة"/>
              </a:rPr>
              <a:t>هور غموكة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1629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40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Tahoma</vt:lpstr>
      <vt:lpstr>Trebuchet MS</vt:lpstr>
      <vt:lpstr>Wingdings 3</vt:lpstr>
      <vt:lpstr>Facet</vt:lpstr>
      <vt:lpstr>اهم اسماء الاهوار في العراق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اهم الاهوار في العراق</dc:title>
  <dc:creator>Lenovo</dc:creator>
  <cp:lastModifiedBy>Lenovo</cp:lastModifiedBy>
  <cp:revision>4</cp:revision>
  <dcterms:created xsi:type="dcterms:W3CDTF">2019-12-22T17:21:59Z</dcterms:created>
  <dcterms:modified xsi:type="dcterms:W3CDTF">2019-12-22T17:47:09Z</dcterms:modified>
</cp:coreProperties>
</file>